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9" r:id="rId11"/>
    <p:sldId id="330" r:id="rId12"/>
    <p:sldId id="331" r:id="rId13"/>
    <p:sldId id="332" r:id="rId14"/>
    <p:sldId id="328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26" r:id="rId24"/>
    <p:sldId id="327" r:id="rId25"/>
    <p:sldId id="341" r:id="rId26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697"/>
    <a:srgbClr val="405CA9"/>
    <a:srgbClr val="CD9B69"/>
    <a:srgbClr val="D4A97E"/>
    <a:srgbClr val="996633"/>
    <a:srgbClr val="FF9966"/>
    <a:srgbClr val="FFFFCC"/>
    <a:srgbClr val="B3773B"/>
    <a:srgbClr val="9F536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43" autoAdjust="0"/>
    <p:restoredTop sz="94660"/>
  </p:normalViewPr>
  <p:slideViewPr>
    <p:cSldViewPr>
      <p:cViewPr>
        <p:scale>
          <a:sx n="90" d="100"/>
          <a:sy n="90" d="100"/>
        </p:scale>
        <p:origin x="-2244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2C3868-5ED7-4656-9D8E-E9F82BAB0A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688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168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03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121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27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28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9726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62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82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78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319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7502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pic>
        <p:nvPicPr>
          <p:cNvPr id="1029" name="Picture 9" descr="logo-systematica-ru-prozrac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15843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10"/>
          <p:cNvSpPr>
            <a:spLocks noChangeShapeType="1"/>
          </p:cNvSpPr>
          <p:nvPr userDrawn="1"/>
        </p:nvSpPr>
        <p:spPr bwMode="auto">
          <a:xfrm>
            <a:off x="0" y="6092825"/>
            <a:ext cx="9144000" cy="0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33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33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33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33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990033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990033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990033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990033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0"/>
            <a:ext cx="9141654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6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02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49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7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66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13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84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05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3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39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3" cy="68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60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18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3" cy="68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54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3" cy="68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80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2" cy="68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8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77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36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" y="879"/>
            <a:ext cx="9139308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28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93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36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0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61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4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1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" y="879"/>
            <a:ext cx="9141653" cy="68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63160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19495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Verdana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Aquarius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EZolotova</dc:creator>
  <cp:lastModifiedBy>Виноградова Ольга Витальевна</cp:lastModifiedBy>
  <cp:revision>103</cp:revision>
  <dcterms:created xsi:type="dcterms:W3CDTF">2004-10-21T09:11:36Z</dcterms:created>
  <dcterms:modified xsi:type="dcterms:W3CDTF">2014-05-13T08:04:56Z</dcterms:modified>
</cp:coreProperties>
</file>